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>
        <p:scale>
          <a:sx n="125" d="100"/>
          <a:sy n="125" d="100"/>
        </p:scale>
        <p:origin x="288" y="522"/>
      </p:cViewPr>
      <p:guideLst>
        <p:guide orient="horz" pos="293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8" b="24929"/>
          <a:stretch/>
        </p:blipFill>
        <p:spPr bwMode="auto">
          <a:xfrm>
            <a:off x="0" y="-220768"/>
            <a:ext cx="9144000" cy="48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6702" y="843558"/>
            <a:ext cx="5707546" cy="2975820"/>
          </a:xfrm>
          <a:gradFill flip="none" rotWithShape="1">
            <a:gsLst>
              <a:gs pos="39000">
                <a:schemeClr val="accent2">
                  <a:alpha val="90000"/>
                </a:schemeClr>
              </a:gs>
              <a:gs pos="0">
                <a:schemeClr val="accent2">
                  <a:alpha val="0"/>
                </a:schemeClr>
              </a:gs>
              <a:gs pos="88000">
                <a:schemeClr val="accent2">
                  <a:alpha val="81000"/>
                </a:schemeClr>
              </a:gs>
              <a:gs pos="100000">
                <a:schemeClr val="accent2">
                  <a:alpha val="38000"/>
                </a:schemeClr>
              </a:gs>
            </a:gsLst>
            <a:lin ang="5400000" scaled="0"/>
            <a:tileRect/>
          </a:gradFill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latin typeface="+mj-lt"/>
              </a:defRPr>
            </a:lvl1pPr>
          </a:lstStyle>
          <a:p>
            <a:r>
              <a:rPr lang="en-US" dirty="0" smtClean="0"/>
              <a:t>POSTER TITLE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A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br>
              <a:rPr lang="en-A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Affiliations</a:t>
            </a:r>
            <a:br>
              <a:rPr lang="en-A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REFERENCE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5936546" y="4659982"/>
            <a:ext cx="3171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1200" b="0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200" b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International Conference on Accelerator</a:t>
            </a:r>
            <a:br>
              <a:rPr lang="en-US" sz="1200" b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b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Large Experimental Physics Control Systems</a:t>
            </a:r>
            <a:endParaRPr lang="en-US" sz="1200" b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269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4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5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2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5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9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4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81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5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5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8579"/>
          <a:stretch/>
        </p:blipFill>
        <p:spPr bwMode="auto">
          <a:xfrm>
            <a:off x="1" y="-15048"/>
            <a:ext cx="9144000" cy="1944000"/>
          </a:xfrm>
          <a:prstGeom prst="rect">
            <a:avLst/>
          </a:prstGeom>
          <a:gradFill>
            <a:gsLst>
              <a:gs pos="39000">
                <a:schemeClr val="accent2">
                  <a:alpha val="90000"/>
                </a:schemeClr>
              </a:gs>
              <a:gs pos="0">
                <a:schemeClr val="accent2">
                  <a:alpha val="0"/>
                </a:schemeClr>
              </a:gs>
              <a:gs pos="88000">
                <a:schemeClr val="accent2">
                  <a:alpha val="81000"/>
                </a:schemeClr>
              </a:gs>
              <a:gs pos="100000">
                <a:schemeClr val="accent2">
                  <a:alpha val="38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10" name="Rectangle 9"/>
          <p:cNvSpPr/>
          <p:nvPr userDrawn="1"/>
        </p:nvSpPr>
        <p:spPr>
          <a:xfrm>
            <a:off x="0" y="-15048"/>
            <a:ext cx="9144000" cy="1944000"/>
          </a:xfrm>
          <a:prstGeom prst="rect">
            <a:avLst/>
          </a:prstGeom>
          <a:gradFill>
            <a:gsLst>
              <a:gs pos="52000">
                <a:schemeClr val="accent2">
                  <a:alpha val="65000"/>
                </a:schemeClr>
              </a:gs>
              <a:gs pos="0">
                <a:schemeClr val="accent2">
                  <a:alpha val="0"/>
                </a:schemeClr>
              </a:gs>
              <a:gs pos="92000">
                <a:schemeClr val="accent2">
                  <a:lumMod val="0"/>
                  <a:lumOff val="100000"/>
                </a:schemeClr>
              </a:gs>
              <a:gs pos="28000">
                <a:schemeClr val="accent2">
                  <a:alpha val="3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2858B-0F2E-4BA2-9CDC-5AFB3A48EF5E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2D9EA-D590-4770-822C-F3C47D17B7B0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483768" y="4629807"/>
            <a:ext cx="6660232" cy="513693"/>
          </a:xfrm>
          <a:prstGeom prst="rect">
            <a:avLst/>
          </a:prstGeom>
          <a:gradFill flip="none" rotWithShape="1">
            <a:gsLst>
              <a:gs pos="26000">
                <a:schemeClr val="bg2"/>
              </a:gs>
              <a:gs pos="83000">
                <a:schemeClr val="accent2"/>
              </a:gs>
              <a:gs pos="63000">
                <a:schemeClr val="bg2">
                  <a:lumMod val="20000"/>
                  <a:lumOff val="80000"/>
                </a:schemeClr>
              </a:gs>
              <a:gs pos="100000">
                <a:schemeClr val="accent2"/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59982"/>
            <a:ext cx="2376264" cy="44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4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gradFill>
            <a:gsLst>
              <a:gs pos="29000">
                <a:schemeClr val="accent2">
                  <a:alpha val="98000"/>
                </a:schemeClr>
              </a:gs>
              <a:gs pos="0">
                <a:schemeClr val="accent2">
                  <a:alpha val="0"/>
                </a:schemeClr>
              </a:gs>
              <a:gs pos="88000">
                <a:schemeClr val="accent2">
                  <a:alpha val="80000"/>
                </a:schemeClr>
              </a:gs>
              <a:gs pos="100000">
                <a:schemeClr val="accent2">
                  <a:alpha val="38000"/>
                </a:schemeClr>
              </a:gs>
            </a:gsLst>
          </a:gradFill>
        </p:spPr>
        <p:txBody>
          <a:bodyPr>
            <a:norm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 TITLE</a:t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Authors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Affiliations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 Reference</a:t>
            </a:r>
            <a:endParaRPr lang="en-US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24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or</a:t>
            </a:r>
          </a:p>
          <a:p>
            <a:r>
              <a:rPr lang="en-US" dirty="0" smtClean="0"/>
              <a:t>Problem description or</a:t>
            </a:r>
          </a:p>
          <a:p>
            <a:r>
              <a:rPr lang="en-US" dirty="0" smtClean="0"/>
              <a:t>Why was the work done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4766615"/>
            <a:ext cx="425207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200" b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Authors - Poster Title</a:t>
            </a:r>
          </a:p>
        </p:txBody>
      </p:sp>
    </p:spTree>
    <p:extLst>
      <p:ext uri="{BB962C8B-B14F-4D97-AF65-F5344CB8AC3E}">
        <p14:creationId xmlns:p14="http://schemas.microsoft.com/office/powerpoint/2010/main" val="39964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achieved or</a:t>
            </a:r>
          </a:p>
          <a:p>
            <a:r>
              <a:rPr lang="en-US" dirty="0" smtClean="0"/>
              <a:t>Lessons learned and</a:t>
            </a:r>
          </a:p>
          <a:p>
            <a:r>
              <a:rPr lang="en-US" dirty="0" smtClean="0"/>
              <a:t>What’s next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4766615"/>
            <a:ext cx="425207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200" b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Authors - Poster Title</a:t>
            </a:r>
          </a:p>
        </p:txBody>
      </p:sp>
    </p:spTree>
    <p:extLst>
      <p:ext uri="{BB962C8B-B14F-4D97-AF65-F5344CB8AC3E}">
        <p14:creationId xmlns:p14="http://schemas.microsoft.com/office/powerpoint/2010/main" val="184295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Principal ideas or</a:t>
            </a:r>
          </a:p>
          <a:p>
            <a:r>
              <a:rPr lang="en-US" dirty="0" smtClean="0"/>
              <a:t>Work done or</a:t>
            </a:r>
          </a:p>
          <a:p>
            <a:r>
              <a:rPr lang="en-US" dirty="0" smtClean="0"/>
              <a:t>Unexpected and particularly difficult problems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4766615"/>
            <a:ext cx="425207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200" b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Authors - Poster Title</a:t>
            </a:r>
          </a:p>
        </p:txBody>
      </p:sp>
    </p:spTree>
    <p:extLst>
      <p:ext uri="{BB962C8B-B14F-4D97-AF65-F5344CB8AC3E}">
        <p14:creationId xmlns:p14="http://schemas.microsoft.com/office/powerpoint/2010/main" val="29501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ALEPCS">
      <a:dk1>
        <a:srgbClr val="545255"/>
      </a:dk1>
      <a:lt1>
        <a:srgbClr val="AFAEB4"/>
      </a:lt1>
      <a:dk2>
        <a:srgbClr val="86858B"/>
      </a:dk2>
      <a:lt2>
        <a:srgbClr val="009CD9"/>
      </a:lt2>
      <a:accent1>
        <a:srgbClr val="EDC501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48</Words>
  <Application>Microsoft Office PowerPoint</Application>
  <PresentationFormat>Presentación en pantalla (16:9)</PresentationFormat>
  <Paragraphs>16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Office Theme</vt:lpstr>
      <vt:lpstr>POSTER TITLE  Authors Affiliations  Poster Reference</vt:lpstr>
      <vt:lpstr>Project Goal</vt:lpstr>
      <vt:lpstr>Solution outline</vt:lpstr>
      <vt:lpstr>Conclusion</vt:lpstr>
    </vt:vector>
  </TitlesOfParts>
  <Company>CELLS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Malysa Martin</dc:creator>
  <cp:lastModifiedBy>Gloria Casanova</cp:lastModifiedBy>
  <cp:revision>20</cp:revision>
  <dcterms:created xsi:type="dcterms:W3CDTF">2017-08-07T15:15:56Z</dcterms:created>
  <dcterms:modified xsi:type="dcterms:W3CDTF">2017-10-04T15:53:34Z</dcterms:modified>
</cp:coreProperties>
</file>